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3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66" userDrawn="1">
          <p15:clr>
            <a:srgbClr val="A4A3A4"/>
          </p15:clr>
        </p15:guide>
        <p15:guide id="2" pos="304" userDrawn="1">
          <p15:clr>
            <a:srgbClr val="A4A3A4"/>
          </p15:clr>
        </p15:guide>
        <p15:guide id="3" pos="7355" userDrawn="1">
          <p15:clr>
            <a:srgbClr val="A4A3A4"/>
          </p15:clr>
        </p15:guide>
        <p15:guide id="4" orient="horz" pos="624" userDrawn="1">
          <p15:clr>
            <a:srgbClr val="A4A3A4"/>
          </p15:clr>
        </p15:guide>
        <p15:guide id="5" orient="horz" pos="3827" userDrawn="1">
          <p15:clr>
            <a:srgbClr val="A4A3A4"/>
          </p15:clr>
        </p15:guide>
        <p15:guide id="6" pos="4994" userDrawn="1">
          <p15:clr>
            <a:srgbClr val="A4A3A4"/>
          </p15:clr>
        </p15:guide>
        <p15:guide id="7" pos="2685" userDrawn="1">
          <p15:clr>
            <a:srgbClr val="A4A3A4"/>
          </p15:clr>
        </p15:guide>
        <p15:guide id="8" orient="horz" pos="206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366"/>
        <p:guide pos="304"/>
        <p:guide pos="7355"/>
        <p:guide orient="horz" pos="624"/>
        <p:guide orient="horz" pos="3827"/>
        <p:guide pos="4994"/>
        <p:guide pos="2685"/>
        <p:guide orient="horz" pos="206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9458" name="图片 19" descr="C:/Users/shizhan/AppData/Local/Temp/picturecompress_20210122130627/output_1.pngoutput_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82600" y="996950"/>
            <a:ext cx="11193780" cy="58597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62915" y="976630"/>
            <a:ext cx="11236325" cy="635000"/>
          </a:xfrm>
        </p:spPr>
        <p:txBody>
          <a:bodyPr/>
          <a:p>
            <a:r>
              <a: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北京通州中汽联赛车场地</a:t>
            </a:r>
            <a:endParaRPr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53390" y="5371465"/>
            <a:ext cx="1125537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62915" y="6001385"/>
            <a:ext cx="11249025" cy="9220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北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京通州中汽联赛车场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占地面积为180亩，  其中赛道单圈长度：1758米  发车区直线距离：290米  最长的直线长度：660米赛道宽度：12-18米  弯道数量：9个 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试乘试驾场地尺寸为：168*68米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PIT房24间，尺寸为5*11米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适合各类试乘试驾活动和厂商的产品培训活动，并且举办各类车友活动和赛事活动。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7992745" y="3962400"/>
            <a:ext cx="369316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万/天 </a:t>
            </a:r>
            <a:endParaRPr lang="en-US" altLang="zh-CN" sz="1200" b="1">
              <a:solidFill>
                <a:srgbClr val="147BC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场地面积：</a:t>
            </a:r>
            <a:r>
              <a:rPr sz="1200">
                <a:latin typeface="+mn-ea"/>
                <a:cs typeface="+mn-ea"/>
                <a:sym typeface="+mn-ea"/>
              </a:rPr>
              <a:t>长</a:t>
            </a:r>
            <a:r>
              <a:rPr lang="en-US" sz="1200">
                <a:latin typeface="+mn-ea"/>
                <a:cs typeface="+mn-ea"/>
                <a:sym typeface="+mn-ea"/>
              </a:rPr>
              <a:t>168</a:t>
            </a:r>
            <a:r>
              <a:rPr sz="1200">
                <a:latin typeface="+mn-ea"/>
                <a:cs typeface="+mn-ea"/>
                <a:sym typeface="+mn-ea"/>
              </a:rPr>
              <a:t>m 宽</a:t>
            </a:r>
            <a:r>
              <a:rPr lang="en-US" sz="1200">
                <a:latin typeface="+mn-ea"/>
                <a:cs typeface="+mn-ea"/>
                <a:sym typeface="+mn-ea"/>
              </a:rPr>
              <a:t>68</a:t>
            </a:r>
            <a:r>
              <a:rPr sz="1200">
                <a:latin typeface="+mn-ea"/>
                <a:cs typeface="+mn-ea"/>
                <a:sym typeface="+mn-ea"/>
              </a:rPr>
              <a:t>m 面积为</a:t>
            </a:r>
            <a:r>
              <a:rPr lang="en-US" sz="1200">
                <a:latin typeface="+mn-ea"/>
                <a:cs typeface="+mn-ea"/>
                <a:sym typeface="+mn-ea"/>
              </a:rPr>
              <a:t>11424</a:t>
            </a:r>
            <a:r>
              <a:rPr sz="1200">
                <a:latin typeface="+mn-ea"/>
                <a:cs typeface="+mn-ea"/>
                <a:sym typeface="+mn-ea"/>
              </a:rPr>
              <a:t>㎡ </a:t>
            </a:r>
            <a:r>
              <a:rPr lang="zh-CN" sz="1200">
                <a:latin typeface="+mn-ea"/>
                <a:cs typeface="+mn-ea"/>
                <a:sym typeface="+mn-ea"/>
              </a:rPr>
              <a:t>柏油地面</a:t>
            </a:r>
            <a:endParaRPr sz="1200"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供电供水：</a:t>
            </a:r>
            <a:r>
              <a:rPr sz="1200">
                <a:latin typeface="+mn-ea"/>
                <a:cs typeface="+mn-ea"/>
                <a:sym typeface="+mn-ea"/>
              </a:rPr>
              <a:t>380</a:t>
            </a:r>
            <a:r>
              <a:rPr lang="en-US" sz="1200">
                <a:latin typeface="+mn-ea"/>
                <a:cs typeface="+mn-ea"/>
                <a:sym typeface="+mn-ea"/>
              </a:rPr>
              <a:t>V/100kw </a:t>
            </a:r>
            <a:r>
              <a:rPr lang="zh-CN" altLang="en-US" sz="1200">
                <a:latin typeface="+mn-ea"/>
                <a:cs typeface="+mn-ea"/>
                <a:sym typeface="+mn-ea"/>
              </a:rPr>
              <a:t>供水方便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配套设施：</a:t>
            </a:r>
            <a:r>
              <a:rPr lang="zh-CN" altLang="en-US" sz="1200">
                <a:latin typeface="+mn-ea"/>
                <a:cs typeface="+mn-ea"/>
                <a:sym typeface="+mn-ea"/>
              </a:rPr>
              <a:t>停车位 </a:t>
            </a:r>
            <a:r>
              <a:rPr sz="1200">
                <a:latin typeface="+mn-ea"/>
                <a:cs typeface="+mn-ea"/>
                <a:sym typeface="+mn-ea"/>
              </a:rPr>
              <a:t>固定洗手间 </a:t>
            </a:r>
            <a:r>
              <a:rPr lang="zh-CN" sz="1200">
                <a:latin typeface="+mn-ea"/>
                <a:cs typeface="+mn-ea"/>
                <a:sym typeface="+mn-ea"/>
              </a:rPr>
              <a:t>培训教室</a:t>
            </a:r>
            <a:endParaRPr lang="zh-CN"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pic>
        <p:nvPicPr>
          <p:cNvPr id="3" name="图片 2" descr="C:/Users/ADMINI~1/AppData/Local/Temp/picturecompress_20210125094904/output_1.pngoutput_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87970" y="2304415"/>
            <a:ext cx="4134485" cy="1411605"/>
          </a:xfrm>
          <a:prstGeom prst="rect">
            <a:avLst/>
          </a:prstGeom>
        </p:spPr>
      </p:pic>
      <p:pic>
        <p:nvPicPr>
          <p:cNvPr id="4" name="图片 3" descr="北京通州中汽联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1208405"/>
            <a:ext cx="7396480" cy="457327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" name="图片 19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83235" y="993775"/>
            <a:ext cx="3698875" cy="229362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81805" y="3755390"/>
            <a:ext cx="3630295" cy="231203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83235" y="3757295"/>
            <a:ext cx="3701415" cy="23082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025765" y="989965"/>
            <a:ext cx="3669665" cy="229743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025765" y="3757930"/>
            <a:ext cx="3650615" cy="230949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262120" y="993775"/>
            <a:ext cx="3647440" cy="230187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285240" y="3329305"/>
            <a:ext cx="20656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1200">
                <a:latin typeface="+mn-ea"/>
                <a:cs typeface="+mn-ea"/>
                <a:sym typeface="+mn-ea"/>
              </a:rPr>
              <a:t>奇瑞艾瑞泽</a:t>
            </a:r>
            <a:r>
              <a:rPr lang="zh-CN" sz="1200">
                <a:latin typeface="+mn-ea"/>
                <a:cs typeface="+mn-ea"/>
                <a:sym typeface="+mn-ea"/>
              </a:rPr>
              <a:t>赛道体验日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958080" y="3329305"/>
            <a:ext cx="22752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1200">
                <a:latin typeface="+mn-ea"/>
                <a:cs typeface="+mn-ea"/>
                <a:sym typeface="+mn-ea"/>
              </a:rPr>
              <a:t>宝沃BX7</a:t>
            </a:r>
            <a:r>
              <a:rPr lang="zh-CN" sz="1200">
                <a:latin typeface="+mn-ea"/>
                <a:cs typeface="+mn-ea"/>
                <a:sym typeface="+mn-ea"/>
              </a:rPr>
              <a:t>试驾会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681085" y="3329305"/>
            <a:ext cx="23844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1200">
                <a:latin typeface="+mn-ea"/>
                <a:cs typeface="+mn-ea"/>
                <a:sym typeface="+mn-ea"/>
              </a:rPr>
              <a:t>奥迪学院赛道培训日</a:t>
            </a:r>
            <a:endParaRPr sz="1200">
              <a:latin typeface="+mn-ea"/>
              <a:cs typeface="+mn-ea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306830" y="6075680"/>
            <a:ext cx="202184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长安福特福克斯赛道挑战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700135" y="6075680"/>
            <a:ext cx="23456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1200">
                <a:latin typeface="+mn-ea"/>
                <a:cs typeface="+mn-ea"/>
                <a:sym typeface="+mn-ea"/>
              </a:rPr>
              <a:t>奥迪学院赛道培训日</a:t>
            </a:r>
            <a:endParaRPr sz="1200">
              <a:latin typeface="+mn-ea"/>
              <a:cs typeface="+mn-ea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059680" y="6075680"/>
            <a:ext cx="20910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长安福特福克斯赛道挑战</a:t>
            </a:r>
            <a:endParaRPr sz="1200">
              <a:latin typeface="+mn-ea"/>
              <a:cs typeface="+mn-ea"/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PP_MARK_KEY" val="0442ba7f-d19f-4bbe-8f99-f3067a314cc6"/>
  <p:tag name="COMMONDATA" val="eyJoZGlkIjoiYzE0MWQ5MzhhMzc0NWNlNGVkM2QwNTQzMGIxZWQ3YTgifQ=="/>
  <p:tag name="commondata" val="eyJoZGlkIjoiODc3ODQzMGUxZTBjYTBhNGRiMTVhNzE4MzhhYmZlNzM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306</Words>
  <Application>WPS 演示</Application>
  <PresentationFormat>宽屏</PresentationFormat>
  <Paragraphs>23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北京通州中汽联赛车场地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海燕不会长心</cp:lastModifiedBy>
  <cp:revision>270</cp:revision>
  <dcterms:created xsi:type="dcterms:W3CDTF">2019-06-19T02:08:00Z</dcterms:created>
  <dcterms:modified xsi:type="dcterms:W3CDTF">2024-11-14T08:37:27Z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2052-12.1.0.18608</vt:lpwstr>
  </property>
  <property fmtid="{D5CDD505-2E9C-101B-9397-08002B2CF9AE}" pid="3" name="ICV">
    <vt:lpwstr>F5D9D89103AF4157A6634D4A77FEFFF2</vt:lpwstr>
  </property>
</Properties>
</file>